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81" r:id="rId2"/>
    <p:sldId id="397" r:id="rId3"/>
    <p:sldId id="382" r:id="rId4"/>
    <p:sldId id="383" r:id="rId5"/>
    <p:sldId id="384" r:id="rId6"/>
    <p:sldId id="387" r:id="rId7"/>
    <p:sldId id="388" r:id="rId8"/>
    <p:sldId id="389" r:id="rId9"/>
    <p:sldId id="344" r:id="rId10"/>
    <p:sldId id="390" r:id="rId11"/>
    <p:sldId id="401" r:id="rId12"/>
    <p:sldId id="398" r:id="rId13"/>
    <p:sldId id="399" r:id="rId14"/>
    <p:sldId id="391" r:id="rId15"/>
    <p:sldId id="400" r:id="rId16"/>
    <p:sldId id="402" r:id="rId17"/>
    <p:sldId id="393" r:id="rId18"/>
    <p:sldId id="396" r:id="rId19"/>
    <p:sldId id="392" r:id="rId20"/>
    <p:sldId id="404" r:id="rId21"/>
    <p:sldId id="394" r:id="rId22"/>
    <p:sldId id="395" r:id="rId23"/>
    <p:sldId id="405" r:id="rId2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1669" autoAdjust="0"/>
  </p:normalViewPr>
  <p:slideViewPr>
    <p:cSldViewPr snapToGrid="0">
      <p:cViewPr varScale="1">
        <p:scale>
          <a:sx n="87" d="100"/>
          <a:sy n="87" d="100"/>
        </p:scale>
        <p:origin x="116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E6A84-0372-4A7B-B69D-CE5DD6035FDE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8312C-3D97-4726-AFB8-328492A674F1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2283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When</a:t>
            </a:r>
            <a:r>
              <a:rPr lang="nl-BE" dirty="0"/>
              <a:t> I first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talking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OpenStreetMap</a:t>
            </a:r>
            <a:r>
              <a:rPr lang="nl-BE" dirty="0"/>
              <a:t>, </a:t>
            </a:r>
            <a:r>
              <a:rPr lang="nl-BE" dirty="0" err="1"/>
              <a:t>often</a:t>
            </a:r>
            <a:r>
              <a:rPr lang="nl-BE" dirty="0"/>
              <a:t> </a:t>
            </a:r>
            <a:r>
              <a:rPr lang="nl-BE" dirty="0" err="1"/>
              <a:t>people</a:t>
            </a:r>
            <a:r>
              <a:rPr lang="nl-BE" dirty="0"/>
              <a:t> had never </a:t>
            </a:r>
            <a:r>
              <a:rPr lang="nl-BE" dirty="0" err="1"/>
              <a:t>heard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  <a:p>
            <a:r>
              <a:rPr lang="nl-BE" dirty="0" err="1"/>
              <a:t>Now</a:t>
            </a:r>
            <a:r>
              <a:rPr lang="nl-BE" dirty="0"/>
              <a:t>, </a:t>
            </a:r>
            <a:r>
              <a:rPr lang="nl-BE" dirty="0" err="1"/>
              <a:t>things</a:t>
            </a:r>
            <a:r>
              <a:rPr lang="nl-BE" dirty="0"/>
              <a:t> have </a:t>
            </a:r>
            <a:r>
              <a:rPr lang="nl-BE" dirty="0" err="1"/>
              <a:t>changed</a:t>
            </a:r>
            <a:endParaRPr lang="nl-BE" dirty="0"/>
          </a:p>
          <a:p>
            <a:r>
              <a:rPr lang="nl-BE" dirty="0"/>
              <a:t>But a </a:t>
            </a:r>
            <a:r>
              <a:rPr lang="nl-BE" dirty="0" err="1"/>
              <a:t>challenge</a:t>
            </a:r>
            <a:r>
              <a:rPr lang="nl-BE" dirty="0"/>
              <a:t> </a:t>
            </a:r>
            <a:r>
              <a:rPr lang="nl-BE" dirty="0" err="1"/>
              <a:t>remains</a:t>
            </a:r>
            <a:r>
              <a:rPr lang="nl-BE" dirty="0"/>
              <a:t>: </a:t>
            </a:r>
            <a:r>
              <a:rPr lang="nl-BE" dirty="0" err="1"/>
              <a:t>people</a:t>
            </a:r>
            <a:r>
              <a:rPr lang="nl-BE" dirty="0"/>
              <a:t> are </a:t>
            </a:r>
            <a:r>
              <a:rPr lang="nl-BE" dirty="0" err="1"/>
              <a:t>using</a:t>
            </a:r>
            <a:r>
              <a:rPr lang="nl-BE" dirty="0"/>
              <a:t> </a:t>
            </a:r>
            <a:r>
              <a:rPr lang="nl-BE" dirty="0" err="1"/>
              <a:t>OpenStreetMap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</a:t>
            </a:r>
            <a:r>
              <a:rPr lang="nl-BE" dirty="0" err="1"/>
              <a:t>realize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  <a:p>
            <a:endParaRPr lang="nl-BE" dirty="0"/>
          </a:p>
          <a:p>
            <a:r>
              <a:rPr lang="nl-BE" dirty="0"/>
              <a:t>https://play.osm.be/historischekaart.html#16/50.8926/4.0187/OSMorg-AIVHillshadesoftVL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8857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nl-BE" dirty="0" err="1"/>
              <a:t>Gpx</a:t>
            </a:r>
            <a:r>
              <a:rPr lang="nl-BE" dirty="0"/>
              <a:t> tracking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l-BE" dirty="0"/>
              <a:t>OSM </a:t>
            </a:r>
            <a:r>
              <a:rPr lang="nl-BE" dirty="0" err="1"/>
              <a:t>contributing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693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Show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themes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Show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personalised</a:t>
            </a:r>
            <a:r>
              <a:rPr lang="nl-BE" dirty="0"/>
              <a:t> </a:t>
            </a:r>
            <a:r>
              <a:rPr lang="nl-BE" dirty="0" err="1"/>
              <a:t>theme</a:t>
            </a:r>
            <a:endParaRPr lang="nl-B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BE" dirty="0"/>
              <a:t>Show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theme</a:t>
            </a:r>
            <a:r>
              <a:rPr lang="nl-BE" dirty="0"/>
              <a:t> builder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51227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https://www.mapillary.com/app/?lat=49.9655482&amp;lng=4.945109&amp;z=17&amp;pKey=149247120556979&amp;focus=photo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020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https://www.mapillary.com/app/?lat=50.75915114177067&amp;lng=4.262096614973075&amp;z=13.98978307006613&amp;pKey=522114965897270&amp;focus=photo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320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But these </a:t>
            </a:r>
            <a:r>
              <a:rPr lang="nl-BE" dirty="0" err="1"/>
              <a:t>days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data is </a:t>
            </a:r>
            <a:r>
              <a:rPr lang="nl-BE" dirty="0" err="1"/>
              <a:t>everywhere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13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It’s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RouteYou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Komoot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similar</a:t>
            </a:r>
            <a:endParaRPr lang="nl-BE" dirty="0"/>
          </a:p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default on </a:t>
            </a:r>
            <a:r>
              <a:rPr lang="nl-BE" dirty="0" err="1"/>
              <a:t>all</a:t>
            </a:r>
            <a:r>
              <a:rPr lang="nl-BE" dirty="0"/>
              <a:t> Facebook </a:t>
            </a:r>
            <a:r>
              <a:rPr lang="nl-BE" dirty="0" err="1"/>
              <a:t>maps</a:t>
            </a:r>
            <a:r>
              <a:rPr lang="nl-BE" dirty="0"/>
              <a:t> – </a:t>
            </a:r>
            <a:r>
              <a:rPr lang="nl-BE" dirty="0" err="1"/>
              <a:t>behind</a:t>
            </a:r>
            <a:r>
              <a:rPr lang="nl-BE" dirty="0"/>
              <a:t> Amazon delivery –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anyone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</a:t>
            </a:r>
            <a:r>
              <a:rPr lang="nl-BE" dirty="0" err="1"/>
              <a:t>plays</a:t>
            </a:r>
            <a:r>
              <a:rPr lang="nl-BE" dirty="0"/>
              <a:t> </a:t>
            </a:r>
            <a:r>
              <a:rPr lang="nl-BE" dirty="0" err="1"/>
              <a:t>pokemongo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923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here,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data is </a:t>
            </a:r>
            <a:r>
              <a:rPr lang="nl-BE" dirty="0" err="1"/>
              <a:t>just</a:t>
            </a:r>
            <a:r>
              <a:rPr lang="nl-BE" dirty="0"/>
              <a:t> OSM data, </a:t>
            </a:r>
            <a:r>
              <a:rPr lang="nl-BE" dirty="0" err="1"/>
              <a:t>nicely</a:t>
            </a:r>
            <a:r>
              <a:rPr lang="nl-BE" dirty="0"/>
              <a:t> renderen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5157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People </a:t>
            </a:r>
            <a:r>
              <a:rPr lang="nl-BE" dirty="0" err="1"/>
              <a:t>usually</a:t>
            </a:r>
            <a:r>
              <a:rPr lang="nl-BE" dirty="0"/>
              <a:t> </a:t>
            </a:r>
            <a:r>
              <a:rPr lang="nl-BE" dirty="0" err="1"/>
              <a:t>just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background map</a:t>
            </a:r>
          </a:p>
          <a:p>
            <a:r>
              <a:rPr lang="nl-BE" dirty="0"/>
              <a:t>But </a:t>
            </a:r>
            <a:r>
              <a:rPr lang="nl-BE" dirty="0" err="1"/>
              <a:t>fail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hidden</a:t>
            </a:r>
            <a:r>
              <a:rPr lang="nl-BE" dirty="0"/>
              <a:t> </a:t>
            </a:r>
            <a:r>
              <a:rPr lang="nl-BE" dirty="0" err="1"/>
              <a:t>depth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For </a:t>
            </a:r>
            <a:r>
              <a:rPr lang="nl-BE" dirty="0" err="1"/>
              <a:t>example</a:t>
            </a:r>
            <a:r>
              <a:rPr lang="nl-BE" dirty="0"/>
              <a:t>, we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find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fritures</a:t>
            </a:r>
            <a:r>
              <a:rPr lang="nl-BE" dirty="0"/>
              <a:t> in Belgium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102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But even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their</a:t>
            </a:r>
            <a:r>
              <a:rPr lang="nl-BE" dirty="0"/>
              <a:t> </a:t>
            </a:r>
            <a:r>
              <a:rPr lang="nl-BE" dirty="0" err="1"/>
              <a:t>phone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, </a:t>
            </a:r>
            <a:r>
              <a:rPr lang="nl-BE" dirty="0" err="1"/>
              <a:t>their</a:t>
            </a:r>
            <a:r>
              <a:rPr lang="nl-BE" dirty="0"/>
              <a:t> opening </a:t>
            </a:r>
            <a:r>
              <a:rPr lang="nl-BE" dirty="0" err="1"/>
              <a:t>hours</a:t>
            </a:r>
            <a:r>
              <a:rPr lang="nl-BE" dirty="0"/>
              <a:t> or </a:t>
            </a:r>
            <a:r>
              <a:rPr lang="nl-BE" dirty="0" err="1"/>
              <a:t>add</a:t>
            </a:r>
            <a:r>
              <a:rPr lang="nl-BE" dirty="0"/>
              <a:t> a picture!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7041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452665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Because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free!</a:t>
            </a:r>
          </a:p>
          <a:p>
            <a:r>
              <a:rPr lang="nl-BE" dirty="0" err="1"/>
              <a:t>When</a:t>
            </a:r>
            <a:r>
              <a:rPr lang="nl-BE" dirty="0"/>
              <a:t> we say free, we </a:t>
            </a:r>
            <a:r>
              <a:rPr lang="nl-BE" dirty="0" err="1"/>
              <a:t>mean</a:t>
            </a:r>
            <a:r>
              <a:rPr lang="nl-BE" dirty="0"/>
              <a:t> </a:t>
            </a:r>
            <a:r>
              <a:rPr lang="nl-BE" dirty="0" err="1"/>
              <a:t>freedom</a:t>
            </a:r>
            <a:r>
              <a:rPr lang="nl-BE" dirty="0"/>
              <a:t>! </a:t>
            </a:r>
            <a:r>
              <a:rPr lang="nl-BE" dirty="0" err="1"/>
              <a:t>All</a:t>
            </a:r>
            <a:r>
              <a:rPr lang="nl-BE" dirty="0"/>
              <a:t> users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power</a:t>
            </a:r>
          </a:p>
          <a:p>
            <a:r>
              <a:rPr lang="nl-BE" dirty="0" err="1"/>
              <a:t>When</a:t>
            </a:r>
            <a:r>
              <a:rPr lang="nl-BE" dirty="0"/>
              <a:t> we say free, we </a:t>
            </a:r>
            <a:r>
              <a:rPr lang="nl-BE" dirty="0" err="1"/>
              <a:t>mean</a:t>
            </a:r>
            <a:r>
              <a:rPr lang="nl-BE" dirty="0"/>
              <a:t> “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tools </a:t>
            </a:r>
            <a:r>
              <a:rPr lang="nl-BE" dirty="0" err="1"/>
              <a:t>and</a:t>
            </a:r>
            <a:r>
              <a:rPr lang="nl-BE" dirty="0"/>
              <a:t> make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”. </a:t>
            </a:r>
            <a:r>
              <a:rPr lang="nl-BE" dirty="0" err="1"/>
              <a:t>That</a:t>
            </a:r>
            <a:r>
              <a:rPr lang="nl-BE" dirty="0"/>
              <a:t> means tools </a:t>
            </a:r>
            <a:r>
              <a:rPr lang="nl-BE" dirty="0" err="1"/>
              <a:t>may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cost</a:t>
            </a:r>
            <a:r>
              <a:rPr lang="nl-BE" dirty="0"/>
              <a:t>-free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, but run without a budget. Or </a:t>
            </a:r>
            <a:r>
              <a:rPr lang="nl-BE" dirty="0" err="1"/>
              <a:t>they</a:t>
            </a:r>
            <a:r>
              <a:rPr lang="nl-BE" dirty="0"/>
              <a:t> </a:t>
            </a:r>
            <a:r>
              <a:rPr lang="nl-BE" dirty="0" err="1"/>
              <a:t>may</a:t>
            </a:r>
            <a:r>
              <a:rPr lang="nl-BE" dirty="0"/>
              <a:t> charge a </a:t>
            </a:r>
            <a:r>
              <a:rPr lang="nl-BE" dirty="0" err="1"/>
              <a:t>little</a:t>
            </a:r>
            <a:r>
              <a:rPr lang="nl-BE" dirty="0"/>
              <a:t> or a lot of money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110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8312C-3D97-4726-AFB8-328492A674F1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6525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BE0BD9-47C9-40F6-8A9F-F48394560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BD3AD06-97C2-437A-9C3D-FB4040DFA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C7D3FA-0441-49DD-BFCF-AAD15F014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B1103BD-BF96-4CC5-85D1-1C2B3C598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C3510C-46A6-498C-ACED-DBCC5F20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911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3BE93-C010-4AB4-A7AC-0295440C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A8CF52F-50E7-4C8E-AFF8-E3A1D3E26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4BAC49-EB27-40D2-8E06-7B9D6FBE5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51E51E-B20F-421D-A02E-21950C45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6ABC2C-9FC9-48E2-95FA-5305E5F5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050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C0BC8AA-6DDD-4EB2-BB8F-B3183BF9A9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27A3BC-0074-40F1-9ECB-D2DFFCFFE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A4B068-B8E1-4BF2-84AB-727A512B3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866A19-9D48-4A83-89D4-942D12A2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F4D0CD-8476-41EE-8385-50A2F869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488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22408-64A6-41C1-9739-89516D5B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CBE8E2-6F36-401F-BDBE-94EA2A4AD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7BA672-078B-458D-8EF0-B705AFF21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3B94843-2A7E-4A68-99A7-2C9B475A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B9D2BC-99C7-46F5-8F91-519380B1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633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EB8C1-E2A6-422A-B5CE-B428434E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BDC539C-4E1E-4D4F-A25E-BF53B920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3AACA-9F55-4859-9923-C3B47E65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1B99CC-55FE-4794-8969-8A048452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DCAFF4-FA90-496B-A495-FEB920AA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135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EEC33-B960-4E57-A382-747BA27B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23FF4B-250C-4D39-AA2D-9377D2CCA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2152005-B32E-4ACD-84B2-1AF738FA8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D77A758-FB18-42F8-B194-6978E680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7DAF43A-DB11-410E-A7D8-8423C398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1ADE1C8-E861-411E-93E2-3B363424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755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7C4BD0-ACB0-44BD-8C83-38738219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C12D118-F8F0-4B56-A8A1-23E9245C3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2904B4-4652-448E-ACF7-88783C117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13CA53-A3CC-4A69-A765-0DA32F76A4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B43D41-13E3-4765-A5A3-185F52C6B9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494362F-3619-4898-A379-7F24269F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018F3D9-ADD7-4994-A503-1DC9F316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49B4FB9F-8BA9-44D9-8BD9-1477D35F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3885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6C04B-DEF3-4342-9FF0-6841E449B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B5FEA31B-2FA8-419E-995B-4B6A10CD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F42314-1C38-479C-94FC-2A9F0B0D7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EB03299-D974-417E-88B1-683D2274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726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B48326C-3430-4332-BB10-22FE13C1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2FF159E-146C-4E91-B809-600DFB96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FB057C-08BE-47C5-94A6-1D592C54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047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7F63E7-6EAC-4704-B3CC-0F866A42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3A3DD07-312A-4E15-AF45-F4D03B660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A6A5A8D-A8DA-4084-9AB6-68C57D87D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376BEB2-CBED-441B-AB05-1EEC2971C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4DF3C4E-187F-4E4B-901D-66CBCA0A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323E82F-131F-4E18-A908-B08B80F6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86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B60E7-3956-498B-9628-20E6991F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256E27F-0C07-4AC2-B3DD-B6619EC9E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18CAB1C-A424-48EF-B51B-4D535727C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E8D5606-E454-4034-B1DF-5B8F4DCC6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ED0E281-7C18-48DA-984D-CF945D69D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81080C-3CD1-4C9F-842A-9BC6EB81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983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9D1E1AE-C5F0-407E-95C1-394B7528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875807-2AED-466D-A472-E82DAFE33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A66F983-D57F-439E-B43F-7F4DE2B23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F9544-052B-4366-B51D-57ABCD4CA537}" type="datetimeFigureOut">
              <a:rPr lang="nl-BE" smtClean="0"/>
              <a:t>2021-06-22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1A60A7-DDAB-425E-AB0E-00D4B26FE3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13D3B8-F2E2-4FED-936F-E10638124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1D370-E9D6-4321-9663-B779CAFB60F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30962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udA0a9IyT00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b2lZJf0lQiuPdafa2yPbpg?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map.openstreetmap.fr/nl/map/aed-in-brugge_611158#12/51.2147/3.2173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community@osm.be" TargetMode="External"/><Relationship Id="rId2" Type="http://schemas.openxmlformats.org/officeDocument/2006/relationships/hyperlink" Target="https://app.element.io/#/ro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111176-E209-451C-A6EC-75796820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857" y="2766218"/>
            <a:ext cx="10515600" cy="1325563"/>
          </a:xfrm>
        </p:spPr>
        <p:txBody>
          <a:bodyPr/>
          <a:lstStyle/>
          <a:p>
            <a:r>
              <a:rPr lang="nl-BE" dirty="0" err="1"/>
              <a:t>OpenStreetMap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Slow </a:t>
            </a:r>
            <a:r>
              <a:rPr lang="nl-BE" dirty="0" err="1"/>
              <a:t>Travellers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5145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36D08-D2C7-4DF4-8105-7C095D5B5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3157" y="336096"/>
            <a:ext cx="6549571" cy="1325563"/>
          </a:xfrm>
        </p:spPr>
        <p:txBody>
          <a:bodyPr/>
          <a:lstStyle/>
          <a:p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isn’t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B151A4A-74D6-4208-A9F3-C1B75F8C8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85" y="4180114"/>
            <a:ext cx="6752771" cy="2677886"/>
          </a:xfrm>
        </p:spPr>
        <p:txBody>
          <a:bodyPr/>
          <a:lstStyle/>
          <a:p>
            <a:r>
              <a:rPr lang="nl-BE" b="1" dirty="0" err="1"/>
              <a:t>Freedom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i="1" dirty="0" err="1"/>
              <a:t>add</a:t>
            </a:r>
            <a:r>
              <a:rPr lang="nl-BE" b="1" dirty="0"/>
              <a:t> data</a:t>
            </a:r>
          </a:p>
          <a:p>
            <a:pPr marL="0" indent="0">
              <a:buNone/>
            </a:pPr>
            <a:r>
              <a:rPr lang="en-US" dirty="0"/>
              <a:t>● As long as it is </a:t>
            </a:r>
            <a:r>
              <a:rPr lang="en-US" i="1" dirty="0"/>
              <a:t>verifiable on the ground</a:t>
            </a:r>
          </a:p>
          <a:p>
            <a:pPr marL="0" indent="0">
              <a:buNone/>
            </a:pPr>
            <a:r>
              <a:rPr lang="en-US" dirty="0"/>
              <a:t>● As long as it is </a:t>
            </a:r>
            <a:r>
              <a:rPr lang="en-US" i="1" dirty="0"/>
              <a:t>somewhat permanent</a:t>
            </a:r>
          </a:p>
          <a:p>
            <a:pPr marL="0" indent="0">
              <a:buNone/>
            </a:pPr>
            <a:r>
              <a:rPr lang="en-US" dirty="0"/>
              <a:t>● As long as no </a:t>
            </a:r>
            <a:r>
              <a:rPr lang="en-US" i="1" dirty="0"/>
              <a:t>copyright </a:t>
            </a:r>
            <a:r>
              <a:rPr lang="en-US" dirty="0"/>
              <a:t>is infringed</a:t>
            </a:r>
            <a:endParaRPr lang="nl-BE" dirty="0"/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C8CBD7CC-79A0-416D-AD01-0C08A3B341E5}"/>
              </a:ext>
            </a:extLst>
          </p:cNvPr>
          <p:cNvSpPr txBox="1">
            <a:spLocks/>
          </p:cNvSpPr>
          <p:nvPr/>
        </p:nvSpPr>
        <p:spPr>
          <a:xfrm>
            <a:off x="5312229" y="1661659"/>
            <a:ext cx="6879771" cy="3271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 dirty="0" err="1"/>
              <a:t>Freedom</a:t>
            </a:r>
            <a:r>
              <a:rPr lang="nl-BE" b="1" dirty="0"/>
              <a:t> </a:t>
            </a:r>
            <a:r>
              <a:rPr lang="nl-BE" b="1" dirty="0" err="1"/>
              <a:t>to</a:t>
            </a:r>
            <a:r>
              <a:rPr lang="nl-BE" b="1" dirty="0"/>
              <a:t> </a:t>
            </a:r>
            <a:r>
              <a:rPr lang="nl-BE" b="1" i="1" dirty="0" err="1"/>
              <a:t>use</a:t>
            </a:r>
            <a:r>
              <a:rPr lang="nl-BE" b="1" dirty="0"/>
              <a:t> 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● As long as you </a:t>
            </a:r>
            <a:r>
              <a:rPr lang="en-US" i="1" dirty="0"/>
              <a:t>attribute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● As long as you </a:t>
            </a:r>
            <a:r>
              <a:rPr lang="en-US" i="1" dirty="0"/>
              <a:t>give back improvements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● As long as you </a:t>
            </a:r>
            <a:r>
              <a:rPr lang="en-US" i="1" dirty="0"/>
              <a:t>don’t kill community servers</a:t>
            </a:r>
            <a:endParaRPr lang="nl-BE" i="1" dirty="0"/>
          </a:p>
        </p:txBody>
      </p:sp>
    </p:spTree>
    <p:extLst>
      <p:ext uri="{BB962C8B-B14F-4D97-AF65-F5344CB8AC3E}">
        <p14:creationId xmlns:p14="http://schemas.microsoft.com/office/powerpoint/2010/main" val="1905161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5FCEB82B-181A-4721-84E4-920924AC4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075" y="314326"/>
            <a:ext cx="10943849" cy="608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0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91F540-1DEA-4603-B439-33737DAD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2351088"/>
            <a:ext cx="10515600" cy="1325563"/>
          </a:xfrm>
        </p:spPr>
        <p:txBody>
          <a:bodyPr/>
          <a:lstStyle/>
          <a:p>
            <a:r>
              <a:rPr lang="nl-BE" dirty="0"/>
              <a:t>A perfect </a:t>
            </a:r>
            <a:r>
              <a:rPr lang="nl-BE" dirty="0" err="1"/>
              <a:t>playground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learn</a:t>
            </a:r>
            <a:r>
              <a:rPr lang="nl-BE" dirty="0"/>
              <a:t> new </a:t>
            </a:r>
            <a:r>
              <a:rPr lang="nl-BE" dirty="0" err="1"/>
              <a:t>technical</a:t>
            </a:r>
            <a:r>
              <a:rPr lang="nl-BE" dirty="0"/>
              <a:t> skills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8BDB3A2-4BEE-4A7D-A056-B7B82D7EE316}"/>
              </a:ext>
            </a:extLst>
          </p:cNvPr>
          <p:cNvSpPr/>
          <p:nvPr/>
        </p:nvSpPr>
        <p:spPr>
          <a:xfrm>
            <a:off x="3793135" y="4982646"/>
            <a:ext cx="4367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dirty="0" err="1">
                <a:hlinkClick r:id="rId2"/>
              </a:rPr>
              <a:t>Technically</a:t>
            </a:r>
            <a:r>
              <a:rPr lang="nl-BE" dirty="0">
                <a:hlinkClick r:id="rId2"/>
              </a:rPr>
              <a:t> </a:t>
            </a:r>
            <a:r>
              <a:rPr lang="nl-BE" dirty="0" err="1">
                <a:hlinkClick r:id="rId2"/>
              </a:rPr>
              <a:t>oriented</a:t>
            </a:r>
            <a:r>
              <a:rPr lang="nl-BE" dirty="0">
                <a:hlinkClick r:id="rId2"/>
              </a:rPr>
              <a:t> intro </a:t>
            </a:r>
            <a:r>
              <a:rPr lang="nl-BE" dirty="0" err="1">
                <a:hlinkClick r:id="rId2"/>
              </a:rPr>
              <a:t>to</a:t>
            </a:r>
            <a:r>
              <a:rPr lang="nl-BE" dirty="0">
                <a:hlinkClick r:id="rId2"/>
              </a:rPr>
              <a:t> </a:t>
            </a:r>
            <a:r>
              <a:rPr lang="nl-BE" dirty="0" err="1">
                <a:hlinkClick r:id="rId2"/>
              </a:rPr>
              <a:t>OpenStreetMap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48602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0C615-7730-43E4-96B6-3F8DC32BF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long </a:t>
            </a:r>
            <a:r>
              <a:rPr lang="nl-BE" dirty="0" err="1"/>
              <a:t>hiking</a:t>
            </a:r>
            <a:r>
              <a:rPr lang="nl-BE" dirty="0"/>
              <a:t> story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13D9141-761F-4256-BF87-71EB8A6A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Find</a:t>
            </a:r>
            <a:r>
              <a:rPr lang="nl-BE" dirty="0"/>
              <a:t> a GPX </a:t>
            </a:r>
            <a:r>
              <a:rPr lang="nl-BE" dirty="0" err="1"/>
              <a:t>trail</a:t>
            </a:r>
            <a:endParaRPr lang="nl-BE" dirty="0"/>
          </a:p>
          <a:p>
            <a:r>
              <a:rPr lang="nl-BE" dirty="0"/>
              <a:t>Analyse </a:t>
            </a:r>
            <a:r>
              <a:rPr lang="nl-BE" dirty="0" err="1"/>
              <a:t>it</a:t>
            </a:r>
            <a:endParaRPr lang="nl-BE" dirty="0"/>
          </a:p>
          <a:p>
            <a:r>
              <a:rPr lang="nl-BE" dirty="0"/>
              <a:t>Walk </a:t>
            </a:r>
            <a:r>
              <a:rPr lang="nl-BE" dirty="0" err="1"/>
              <a:t>it</a:t>
            </a:r>
            <a:r>
              <a:rPr lang="nl-BE" dirty="0"/>
              <a:t>!</a:t>
            </a:r>
          </a:p>
          <a:p>
            <a:r>
              <a:rPr lang="nl-BE" dirty="0"/>
              <a:t>Collect data on </a:t>
            </a:r>
            <a:r>
              <a:rPr lang="nl-BE" dirty="0" err="1"/>
              <a:t>the</a:t>
            </a:r>
            <a:r>
              <a:rPr lang="nl-BE" dirty="0"/>
              <a:t> way</a:t>
            </a:r>
          </a:p>
          <a:p>
            <a:r>
              <a:rPr lang="nl-BE" dirty="0" err="1"/>
              <a:t>Improve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trail</a:t>
            </a:r>
            <a:r>
              <a:rPr lang="nl-BE" dirty="0"/>
              <a:t> </a:t>
            </a:r>
            <a:r>
              <a:rPr lang="nl-BE" dirty="0" err="1"/>
              <a:t>itself</a:t>
            </a:r>
            <a:endParaRPr lang="nl-BE" dirty="0"/>
          </a:p>
          <a:p>
            <a:r>
              <a:rPr lang="nl-BE" dirty="0"/>
              <a:t>Make a </a:t>
            </a:r>
            <a:r>
              <a:rPr lang="nl-BE" dirty="0" err="1"/>
              <a:t>travel</a:t>
            </a:r>
            <a:r>
              <a:rPr lang="nl-BE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217578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B2881-7DCE-4A77-B5D4-C3256F7A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921" y="662217"/>
            <a:ext cx="7710714" cy="1458459"/>
          </a:xfrm>
        </p:spPr>
        <p:txBody>
          <a:bodyPr/>
          <a:lstStyle/>
          <a:p>
            <a:r>
              <a:rPr lang="nl-BE" dirty="0" err="1"/>
              <a:t>Find</a:t>
            </a:r>
            <a:r>
              <a:rPr lang="nl-BE" dirty="0"/>
              <a:t> &amp; analyse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7AB79D-6369-4B70-8F82-78EDA8C7B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3149"/>
            <a:ext cx="10515600" cy="3833813"/>
          </a:xfrm>
        </p:spPr>
        <p:txBody>
          <a:bodyPr>
            <a:normAutofit/>
          </a:bodyPr>
          <a:lstStyle/>
          <a:p>
            <a:r>
              <a:rPr lang="nl-BE" dirty="0"/>
              <a:t>Using </a:t>
            </a:r>
            <a:r>
              <a:rPr lang="nl-BE" dirty="0" err="1"/>
              <a:t>Waymarkedtrails</a:t>
            </a:r>
            <a:endParaRPr lang="nl-BE" dirty="0"/>
          </a:p>
          <a:p>
            <a:r>
              <a:rPr lang="nl-BE" dirty="0"/>
              <a:t>Export a file</a:t>
            </a:r>
          </a:p>
          <a:p>
            <a:r>
              <a:rPr lang="nl-BE" dirty="0"/>
              <a:t>Import in </a:t>
            </a:r>
            <a:r>
              <a:rPr lang="nl-BE" dirty="0" err="1"/>
              <a:t>umap</a:t>
            </a:r>
            <a:endParaRPr lang="nl-BE" dirty="0"/>
          </a:p>
          <a:p>
            <a:r>
              <a:rPr lang="nl-BE" dirty="0"/>
              <a:t>Open in </a:t>
            </a:r>
            <a:r>
              <a:rPr lang="nl-BE" dirty="0" err="1"/>
              <a:t>Osmand</a:t>
            </a:r>
            <a:endParaRPr lang="nl-BE" dirty="0"/>
          </a:p>
          <a:p>
            <a:r>
              <a:rPr lang="nl-BE" dirty="0"/>
              <a:t>Making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stats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overpass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7333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EA7BD-0906-449F-941F-4480666F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Overpass</a:t>
            </a:r>
            <a:r>
              <a:rPr lang="nl-BE" dirty="0"/>
              <a:t> </a:t>
            </a:r>
            <a:r>
              <a:rPr lang="nl-BE" dirty="0" err="1"/>
              <a:t>examples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806CED-2822-4434-903E-B48C2216B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339"/>
            <a:ext cx="10515600" cy="3857624"/>
          </a:xfrm>
        </p:spPr>
        <p:txBody>
          <a:bodyPr/>
          <a:lstStyle/>
          <a:p>
            <a:r>
              <a:rPr lang="nl-BE" dirty="0">
                <a:hlinkClick r:id="rId3"/>
              </a:rPr>
              <a:t>https://hackmd.io/b2lZJf0lQiuPdafa2yPbpg?view</a:t>
            </a:r>
            <a:endParaRPr lang="nl-BE" dirty="0"/>
          </a:p>
          <a:p>
            <a:r>
              <a:rPr lang="nl-BE" dirty="0" err="1"/>
              <a:t>Overpass</a:t>
            </a:r>
            <a:r>
              <a:rPr lang="nl-BE" dirty="0"/>
              <a:t> in </a:t>
            </a:r>
            <a:r>
              <a:rPr lang="nl-BE" dirty="0" err="1"/>
              <a:t>Umap</a:t>
            </a:r>
            <a:r>
              <a:rPr lang="nl-BE" dirty="0"/>
              <a:t>: </a:t>
            </a:r>
            <a:r>
              <a:rPr lang="nl-BE" dirty="0">
                <a:hlinkClick r:id="rId4"/>
              </a:rPr>
              <a:t>http://umap.openstreetmap.fr/nl/map/aed-in-brugge_611158#12/51.2147/3.2173</a:t>
            </a:r>
            <a:r>
              <a:rPr lang="nl-B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60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37F3F-B6CA-4DC1-AC6E-76C1893D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2570163"/>
            <a:ext cx="10515600" cy="1325563"/>
          </a:xfrm>
        </p:spPr>
        <p:txBody>
          <a:bodyPr/>
          <a:lstStyle/>
          <a:p>
            <a:r>
              <a:rPr lang="nl-BE" dirty="0" err="1"/>
              <a:t>Contributing</a:t>
            </a:r>
            <a:r>
              <a:rPr lang="nl-BE" dirty="0"/>
              <a:t>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road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61017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B2881-7DCE-4A77-B5D4-C3256F7A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58" y="2452915"/>
            <a:ext cx="7710714" cy="1458459"/>
          </a:xfrm>
        </p:spPr>
        <p:txBody>
          <a:bodyPr/>
          <a:lstStyle/>
          <a:p>
            <a:r>
              <a:rPr lang="nl-BE" dirty="0"/>
              <a:t>Hands on – setting up </a:t>
            </a:r>
            <a:r>
              <a:rPr lang="nl-BE" dirty="0" err="1"/>
              <a:t>Osmand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contributing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9507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8B2881-7DCE-4A77-B5D4-C3256F7A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58" y="2452915"/>
            <a:ext cx="7710714" cy="1458459"/>
          </a:xfrm>
        </p:spPr>
        <p:txBody>
          <a:bodyPr/>
          <a:lstStyle/>
          <a:p>
            <a:r>
              <a:rPr lang="nl-BE" dirty="0"/>
              <a:t>Hands on – </a:t>
            </a:r>
            <a:r>
              <a:rPr lang="nl-BE" dirty="0" err="1"/>
              <a:t>MapComplete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4833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80EB4-90E5-4489-A17D-1FB1069E6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6343" y="2397125"/>
            <a:ext cx="8102600" cy="1325563"/>
          </a:xfrm>
        </p:spPr>
        <p:txBody>
          <a:bodyPr/>
          <a:lstStyle/>
          <a:p>
            <a:r>
              <a:rPr lang="nl-BE" dirty="0"/>
              <a:t>Street level </a:t>
            </a:r>
            <a:r>
              <a:rPr lang="nl-BE" dirty="0" err="1"/>
              <a:t>imagery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640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4653E2-9CDC-4B32-8298-631D402E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2766218"/>
            <a:ext cx="10515600" cy="1325563"/>
          </a:xfrm>
        </p:spPr>
        <p:txBody>
          <a:bodyPr/>
          <a:lstStyle/>
          <a:p>
            <a:r>
              <a:rPr lang="nl-BE" dirty="0" err="1"/>
              <a:t>OpenStreetMap</a:t>
            </a:r>
            <a:r>
              <a:rPr lang="nl-BE" dirty="0"/>
              <a:t> is </a:t>
            </a:r>
            <a:r>
              <a:rPr lang="nl-BE" dirty="0" err="1"/>
              <a:t>everywhere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78524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EA7BD-0906-449F-941F-4480666FC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Editing </a:t>
            </a:r>
            <a:r>
              <a:rPr lang="nl-BE" dirty="0" err="1"/>
              <a:t>hiking</a:t>
            </a:r>
            <a:r>
              <a:rPr lang="nl-BE" dirty="0"/>
              <a:t> relations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806CED-2822-4434-903E-B48C2216B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339"/>
            <a:ext cx="10515600" cy="3857624"/>
          </a:xfrm>
        </p:spPr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the</a:t>
            </a:r>
            <a:r>
              <a:rPr lang="nl-BE" dirty="0"/>
              <a:t> web editor</a:t>
            </a:r>
          </a:p>
          <a:p>
            <a:r>
              <a:rPr lang="nl-BE" dirty="0"/>
              <a:t>In JOSM</a:t>
            </a:r>
          </a:p>
        </p:txBody>
      </p:sp>
    </p:spTree>
    <p:extLst>
      <p:ext uri="{BB962C8B-B14F-4D97-AF65-F5344CB8AC3E}">
        <p14:creationId xmlns:p14="http://schemas.microsoft.com/office/powerpoint/2010/main" val="1555934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82E5071F-68B0-4827-831D-949E47DBE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13" y="398417"/>
            <a:ext cx="6056933" cy="606116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CDF19895-9457-4ACF-8A64-7E57E0E4A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229" y="357216"/>
            <a:ext cx="4015958" cy="5856182"/>
          </a:xfrm>
          <a:prstGeom prst="rect">
            <a:avLst/>
          </a:prstGeom>
        </p:spPr>
      </p:pic>
      <p:pic>
        <p:nvPicPr>
          <p:cNvPr id="10" name="Tijdelijke aanduiding voor inhoud 4">
            <a:extLst>
              <a:ext uri="{FF2B5EF4-FFF2-40B4-BE49-F238E27FC236}">
                <a16:creationId xmlns:a16="http://schemas.microsoft.com/office/drawing/2014/main" id="{C3E12252-26F4-4308-8AE6-C0057B7A7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48"/>
            <a:ext cx="4494656" cy="600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8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E867C7AA-476F-4A9D-A031-3AF721625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36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48774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97610-AFAA-48C8-AB6F-5576E7EC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 </a:t>
            </a:r>
            <a:r>
              <a:rPr lang="nl-BE" dirty="0" err="1"/>
              <a:t>conclusion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C1A9886-4E02-4E31-81B9-D8DAD392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330" y="2084831"/>
            <a:ext cx="8932469" cy="4092131"/>
          </a:xfrm>
        </p:spPr>
        <p:txBody>
          <a:bodyPr/>
          <a:lstStyle/>
          <a:p>
            <a:r>
              <a:rPr lang="nl-BE" dirty="0" err="1"/>
              <a:t>Steep</a:t>
            </a:r>
            <a:r>
              <a:rPr lang="nl-BE" dirty="0"/>
              <a:t> </a:t>
            </a:r>
            <a:r>
              <a:rPr lang="nl-BE" dirty="0" err="1"/>
              <a:t>learning</a:t>
            </a:r>
            <a:r>
              <a:rPr lang="nl-BE" dirty="0"/>
              <a:t> curves!</a:t>
            </a:r>
          </a:p>
          <a:p>
            <a:r>
              <a:rPr lang="nl-BE" dirty="0" err="1"/>
              <a:t>Many</a:t>
            </a:r>
            <a:r>
              <a:rPr lang="nl-BE" dirty="0"/>
              <a:t> different tools!</a:t>
            </a:r>
          </a:p>
          <a:p>
            <a:r>
              <a:rPr lang="nl-BE" dirty="0"/>
              <a:t>We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learn</a:t>
            </a:r>
            <a:r>
              <a:rPr lang="nl-BE" dirty="0"/>
              <a:t> </a:t>
            </a:r>
            <a:r>
              <a:rPr lang="nl-BE" dirty="0" err="1"/>
              <a:t>every</a:t>
            </a:r>
            <a:r>
              <a:rPr lang="nl-BE" dirty="0"/>
              <a:t> </a:t>
            </a:r>
            <a:r>
              <a:rPr lang="nl-BE" dirty="0" err="1"/>
              <a:t>day</a:t>
            </a:r>
            <a:endParaRPr lang="nl-BE" dirty="0"/>
          </a:p>
          <a:p>
            <a:r>
              <a:rPr lang="nl-BE" dirty="0"/>
              <a:t>We LOVE </a:t>
            </a:r>
            <a:r>
              <a:rPr lang="nl-BE" dirty="0" err="1"/>
              <a:t>to</a:t>
            </a:r>
            <a:r>
              <a:rPr lang="nl-BE" dirty="0"/>
              <a:t> help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>
                <a:sym typeface="Wingdings" panose="05000000000000000000" pitchFamily="2" charset="2"/>
              </a:rPr>
              <a:t></a:t>
            </a:r>
          </a:p>
          <a:p>
            <a:endParaRPr lang="nl-B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l-BE" dirty="0" err="1">
                <a:sym typeface="Wingdings" panose="05000000000000000000" pitchFamily="2" charset="2"/>
              </a:rPr>
              <a:t>Join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 err="1">
                <a:sym typeface="Wingdings" panose="05000000000000000000" pitchFamily="2" charset="2"/>
              </a:rPr>
              <a:t>the</a:t>
            </a:r>
            <a:r>
              <a:rPr lang="nl-BE" dirty="0">
                <a:sym typeface="Wingdings" panose="05000000000000000000" pitchFamily="2" charset="2"/>
              </a:rPr>
              <a:t> </a:t>
            </a:r>
            <a:r>
              <a:rPr lang="nl-BE" dirty="0">
                <a:sym typeface="Wingdings" panose="05000000000000000000" pitchFamily="2" charset="2"/>
                <a:hlinkClick r:id="rId2"/>
              </a:rPr>
              <a:t>chat</a:t>
            </a:r>
            <a:r>
              <a:rPr lang="nl-BE" dirty="0">
                <a:sym typeface="Wingdings" panose="05000000000000000000" pitchFamily="2" charset="2"/>
              </a:rPr>
              <a:t> or contact </a:t>
            </a:r>
            <a:r>
              <a:rPr lang="nl-BE" dirty="0">
                <a:sym typeface="Wingdings" panose="05000000000000000000" pitchFamily="2" charset="2"/>
                <a:hlinkClick r:id="rId3"/>
              </a:rPr>
              <a:t>community@osm.be</a:t>
            </a:r>
            <a:r>
              <a:rPr lang="nl-BE" dirty="0">
                <a:sym typeface="Wingdings" panose="05000000000000000000" pitchFamily="2" charset="2"/>
              </a:rPr>
              <a:t> 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763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B6451B5-0805-49CB-A300-3A396D13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79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A115E-A6D3-4965-A5AE-1A0D4F54A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3" y="0"/>
            <a:ext cx="50802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A1D2D27-CFC4-45A8-9E3C-5C9BB8B61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739" y="0"/>
            <a:ext cx="4125550" cy="687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70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6993CF10-D2DB-454E-B67E-DBF7F1D2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58" y="0"/>
            <a:ext cx="10112484" cy="685800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54B46CD-0D07-4FA8-A15F-97192CAD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72457"/>
            <a:ext cx="7853200" cy="541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28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1480B2D5-E431-4590-8365-116F8C799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30"/>
            <a:ext cx="12192000" cy="568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BA320-250C-4BE2-892A-81886BF4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A8543A9-504C-410A-AF98-1E7CC850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18644DF-82DE-43E6-AFE1-C14DE4D7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559"/>
            <a:ext cx="12192000" cy="579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E501658C-898F-4A69-A213-BCCA9DD3A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-20020"/>
            <a:ext cx="8683296" cy="687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8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/>
          <p:cNvSpPr txBox="1"/>
          <p:nvPr/>
        </p:nvSpPr>
        <p:spPr>
          <a:xfrm>
            <a:off x="1884040" y="1196752"/>
            <a:ext cx="83884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6000" dirty="0" err="1"/>
              <a:t>Why</a:t>
            </a:r>
            <a:r>
              <a:rPr lang="nl-BE" sz="6000" dirty="0"/>
              <a:t> is </a:t>
            </a:r>
            <a:r>
              <a:rPr lang="nl-BE" sz="6000" dirty="0" err="1"/>
              <a:t>it</a:t>
            </a:r>
            <a:r>
              <a:rPr lang="nl-BE" sz="6000" dirty="0"/>
              <a:t> </a:t>
            </a:r>
            <a:r>
              <a:rPr lang="nl-BE" sz="6000" dirty="0" err="1"/>
              <a:t>everywhere</a:t>
            </a:r>
            <a:r>
              <a:rPr lang="nl-BE" sz="6000" dirty="0"/>
              <a:t>?</a:t>
            </a:r>
          </a:p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6308883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4216</TotalTime>
  <Words>512</Words>
  <Application>Microsoft Office PowerPoint</Application>
  <PresentationFormat>Breedbeeld</PresentationFormat>
  <Paragraphs>80</Paragraphs>
  <Slides>23</Slides>
  <Notes>13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Kantoorthema</vt:lpstr>
      <vt:lpstr>OpenStreetMap for Slow Travellers</vt:lpstr>
      <vt:lpstr>OpenStreetMap is everywhere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What it is and what it isn’t</vt:lpstr>
      <vt:lpstr>PowerPoint-presentatie</vt:lpstr>
      <vt:lpstr>A perfect playground to learn new technical skills</vt:lpstr>
      <vt:lpstr>A long hiking story</vt:lpstr>
      <vt:lpstr>Find &amp; analyse</vt:lpstr>
      <vt:lpstr>Overpass examples</vt:lpstr>
      <vt:lpstr>Contributing on the road</vt:lpstr>
      <vt:lpstr>Hands on – setting up Osmand for contributing</vt:lpstr>
      <vt:lpstr>Hands on – MapComplete</vt:lpstr>
      <vt:lpstr>Street level imagery</vt:lpstr>
      <vt:lpstr>Editing hiking relations</vt:lpstr>
      <vt:lpstr>PowerPoint-presentatie</vt:lpstr>
      <vt:lpstr>PowerPoint-presentatie</vt:lpstr>
      <vt:lpstr>In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Schouppe Joost</dc:creator>
  <cp:lastModifiedBy>Schouppe Joost</cp:lastModifiedBy>
  <cp:revision>25</cp:revision>
  <dcterms:created xsi:type="dcterms:W3CDTF">2021-06-14T18:00:32Z</dcterms:created>
  <dcterms:modified xsi:type="dcterms:W3CDTF">2021-06-22T16:55:18Z</dcterms:modified>
</cp:coreProperties>
</file>